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737"/>
  </p:normalViewPr>
  <p:slideViewPr>
    <p:cSldViewPr snapToGrid="0">
      <p:cViewPr varScale="1">
        <p:scale>
          <a:sx n="119" d="100"/>
          <a:sy n="119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6C38D-B492-4B8B-05DC-F9A16951E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D6826F-B0C0-3825-2CA4-682023302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4DB3E-194E-ABD8-B60E-60D5ED01D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B6153-D543-D072-677A-1189F6CD5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A4F0D-DE48-E990-28A1-A364BC328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5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E99D-223E-C481-A349-DE48257E6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D548C-6538-B36B-03BF-0A99368F1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05B7B-10D0-C4AB-2077-7E8D10E2D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EA325-3136-9A48-49E4-255D684D2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4D7BC-BBD5-7C3A-78AC-831058163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9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E14BC9-52E8-9BED-4B4B-EB55DF047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94C4C3-B35E-7D7F-B63F-51B8AA4B3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F22EE-F9B7-0022-3461-5D02DF35E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D61B4-A2AB-6616-BC7F-63A59642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4EEFD-4795-2FBD-44CF-AB984C0A3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34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199BD-595A-16CB-E25E-74D1832E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5D793-D90E-7374-2951-0BF4F96B6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D4D6A-B897-DDAD-CD3C-5FE4680E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4CB8C-81B8-05BB-146F-C3C3DB02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F4F10-0ACC-800A-29AF-2AF63739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959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4A56C-8041-B11F-55EF-8F6F15C21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8CB11-D3AF-3DE6-7DB0-448A23EA6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179A1-D21B-488C-82E9-B872E8ADC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39003-2723-45CD-9C70-131FDCE17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0B733-91C4-6662-B8BD-0A3F12795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4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FCE81-6649-62A8-C349-81C65728C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FBA2A-4DBE-6D67-D066-3E42E37EC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87549D-A381-268D-90FF-6F8502BFA0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1C120-A302-EC69-CD3A-5D7D91DCF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A76AB9-9287-17FA-541D-0E3B1F96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3E09A-2346-62FB-085D-620FD5B9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28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ADAD-9C1F-1A6A-9A7B-2BF2DA34F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88975-BDA1-D5BF-8507-9F64FD75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CA548-5303-BFB9-0CCA-F33BE3913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37C144-865D-FE3A-047D-5DB696E60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4E05FC-501B-A83E-5363-DD253C52CA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7D33EE-0E9B-7B11-9CDA-692849E8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C9D5BB-1567-DBDF-F339-4B99C26A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7D8F16-5703-F46A-6B9D-645D4E69F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9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BC881-7A90-0F85-8DF7-1A7FE1600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677CC5-C2F4-FAC5-8D31-C6015F9B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07B93-085C-517B-6391-B1D139A2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B417F-5FDD-8F90-6A01-7CE6635D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19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E5C830-6A7F-460E-7E3A-6F9CB0D45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7AA9F2-55DD-78E8-3F2E-43AE96FAC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A5488-C443-BD6C-44C5-A0D1C561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52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A313D-3D02-B8C9-DC91-AB969EA20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481FD-DB64-DCAD-4AA8-1F0BA101A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C21C2-B3A0-5E55-110D-786C57AD50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93E37-F398-24FF-D3E8-FF8822FE5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1BAA8-CC28-7FFD-7874-2244AF23F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45657A-B10D-6AAE-7C21-3ECC63B53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33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126C4-E96B-36D1-E0B0-46AFC5DA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7668B0-5B88-338E-B579-FEA867A14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E85CA3-4F22-3C50-E822-5A057D5CF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F5F30-BB42-1347-9B35-CD4938AEF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608F7A-3D72-5F87-47DE-FBA7A61C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870DEB-BE23-CAD2-9AC5-7D6565A98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1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CB42F7-817D-78EA-1CA8-9033EE6A5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0008B-040B-6BC0-23F2-F757B46AA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B1B8C-00F6-B014-DD33-67BAB4753E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D5F6AC-8D38-4C36-8DFE-78232ED2FA10}" type="datetimeFigureOut">
              <a:rPr lang="en-US" smtClean="0"/>
              <a:t>11/6/24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EEC78-B317-9995-E8BA-1C62B78D2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3CCFD-D08D-F77E-2345-ED621D3A8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F5D22B-9B10-4C55-9EA9-2B041F3D5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13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hemical formulas&#10;&#10;Description automatically generated">
            <a:extLst>
              <a:ext uri="{FF2B5EF4-FFF2-40B4-BE49-F238E27FC236}">
                <a16:creationId xmlns:a16="http://schemas.microsoft.com/office/drawing/2014/main" id="{926280DE-17B3-E346-FC92-6EFA7459F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203"/>
          <a:stretch/>
        </p:blipFill>
        <p:spPr>
          <a:xfrm>
            <a:off x="7263160" y="0"/>
            <a:ext cx="4572000" cy="2386361"/>
          </a:xfrm>
          <a:prstGeom prst="rect">
            <a:avLst/>
          </a:prstGeom>
        </p:spPr>
      </p:pic>
      <p:pic>
        <p:nvPicPr>
          <p:cNvPr id="7" name="Picture 6" descr="A group of chemical formulas&#10;&#10;Description automatically generated">
            <a:extLst>
              <a:ext uri="{FF2B5EF4-FFF2-40B4-BE49-F238E27FC236}">
                <a16:creationId xmlns:a16="http://schemas.microsoft.com/office/drawing/2014/main" id="{7D06598C-8E53-E614-20AB-0BF4FC3D52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11" b="30894"/>
          <a:stretch/>
        </p:blipFill>
        <p:spPr>
          <a:xfrm>
            <a:off x="7263160" y="4739269"/>
            <a:ext cx="4572000" cy="2118731"/>
          </a:xfrm>
          <a:prstGeom prst="rect">
            <a:avLst/>
          </a:prstGeom>
        </p:spPr>
      </p:pic>
      <p:pic>
        <p:nvPicPr>
          <p:cNvPr id="8" name="Picture 7" descr="A group of chemical formulas&#10;&#10;Description automatically generated">
            <a:extLst>
              <a:ext uri="{FF2B5EF4-FFF2-40B4-BE49-F238E27FC236}">
                <a16:creationId xmlns:a16="http://schemas.microsoft.com/office/drawing/2014/main" id="{2616A8DA-2CCA-9F9F-83AD-3BAA31EA2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36"/>
          <a:stretch/>
        </p:blipFill>
        <p:spPr>
          <a:xfrm>
            <a:off x="7263160" y="2583366"/>
            <a:ext cx="4572000" cy="19588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07FE50-53D4-114F-78F6-72633C7AC011}"/>
              </a:ext>
            </a:extLst>
          </p:cNvPr>
          <p:cNvSpPr txBox="1"/>
          <p:nvPr/>
        </p:nvSpPr>
        <p:spPr>
          <a:xfrm>
            <a:off x="4025594" y="726612"/>
            <a:ext cx="17981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“High” similarity</a:t>
            </a:r>
          </a:p>
          <a:p>
            <a:endParaRPr lang="en-US" dirty="0"/>
          </a:p>
          <a:p>
            <a:r>
              <a:rPr lang="en-US" dirty="0"/>
              <a:t>Hsp90alpha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C2595B-1BE0-D318-ADB8-EEC45B649FA5}"/>
              </a:ext>
            </a:extLst>
          </p:cNvPr>
          <p:cNvSpPr txBox="1"/>
          <p:nvPr/>
        </p:nvSpPr>
        <p:spPr>
          <a:xfrm>
            <a:off x="4025594" y="2828694"/>
            <a:ext cx="2910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“Medium” similarity</a:t>
            </a:r>
          </a:p>
          <a:p>
            <a:endParaRPr lang="en-US" dirty="0"/>
          </a:p>
          <a:p>
            <a:r>
              <a:rPr lang="en-US" dirty="0"/>
              <a:t>Inosine-5’-monophosphate </a:t>
            </a:r>
          </a:p>
          <a:p>
            <a:r>
              <a:rPr lang="en-US" dirty="0"/>
              <a:t>dehydrogenase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4A7E8F-0838-DCBD-FBD8-BC1072E50944}"/>
              </a:ext>
            </a:extLst>
          </p:cNvPr>
          <p:cNvSpPr txBox="1"/>
          <p:nvPr/>
        </p:nvSpPr>
        <p:spPr>
          <a:xfrm>
            <a:off x="4025594" y="4930776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“Low” similarity</a:t>
            </a:r>
          </a:p>
          <a:p>
            <a:endParaRPr lang="en-US" dirty="0"/>
          </a:p>
          <a:p>
            <a:r>
              <a:rPr lang="en-US" dirty="0"/>
              <a:t>Acetylcholinesterase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EA5FB7-72F6-0EE5-7DC0-BCA832E37261}"/>
              </a:ext>
            </a:extLst>
          </p:cNvPr>
          <p:cNvSpPr txBox="1"/>
          <p:nvPr/>
        </p:nvSpPr>
        <p:spPr>
          <a:xfrm>
            <a:off x="449155" y="726612"/>
            <a:ext cx="269266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ChemLML</a:t>
            </a:r>
            <a:endParaRPr lang="en-US" sz="2800" b="1" dirty="0"/>
          </a:p>
          <a:p>
            <a:r>
              <a:rPr lang="en-US" sz="2800" b="1" dirty="0"/>
              <a:t>T5+MolGen</a:t>
            </a:r>
          </a:p>
          <a:p>
            <a:endParaRPr lang="en-US" sz="2800" b="1" dirty="0"/>
          </a:p>
          <a:p>
            <a:r>
              <a:rPr lang="en-US" sz="2800" b="1" dirty="0"/>
              <a:t>Top predictions</a:t>
            </a:r>
          </a:p>
        </p:txBody>
      </p:sp>
    </p:spTree>
    <p:extLst>
      <p:ext uri="{BB962C8B-B14F-4D97-AF65-F5344CB8AC3E}">
        <p14:creationId xmlns:p14="http://schemas.microsoft.com/office/powerpoint/2010/main" val="342176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ircles with lines in them&#10;&#10;Description automatically generated with medium confidence">
            <a:extLst>
              <a:ext uri="{FF2B5EF4-FFF2-40B4-BE49-F238E27FC236}">
                <a16:creationId xmlns:a16="http://schemas.microsoft.com/office/drawing/2014/main" id="{5C6B0DC3-7810-7E41-B2CC-CC50D4724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888" y="267629"/>
            <a:ext cx="9484112" cy="6322741"/>
          </a:xfrm>
          <a:prstGeom prst="rect">
            <a:avLst/>
          </a:prstGeom>
        </p:spPr>
      </p:pic>
      <p:pic>
        <p:nvPicPr>
          <p:cNvPr id="7" name="Picture 6" descr="A group of chemical formulas&#10;&#10;Description automatically generated">
            <a:extLst>
              <a:ext uri="{FF2B5EF4-FFF2-40B4-BE49-F238E27FC236}">
                <a16:creationId xmlns:a16="http://schemas.microsoft.com/office/drawing/2014/main" id="{6BBA1D17-35C1-010E-A14F-F8935E4366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577" b="65528"/>
          <a:stretch/>
        </p:blipFill>
        <p:spPr>
          <a:xfrm>
            <a:off x="0" y="2269273"/>
            <a:ext cx="2286000" cy="21187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F1FCA0-C8DD-CE84-3AA6-65CD1F36B11F}"/>
              </a:ext>
            </a:extLst>
          </p:cNvPr>
          <p:cNvSpPr txBox="1"/>
          <p:nvPr/>
        </p:nvSpPr>
        <p:spPr>
          <a:xfrm>
            <a:off x="178419" y="446049"/>
            <a:ext cx="17981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T5+MolGen</a:t>
            </a:r>
          </a:p>
          <a:p>
            <a:endParaRPr lang="en-US" dirty="0"/>
          </a:p>
          <a:p>
            <a:r>
              <a:rPr lang="en-US" dirty="0"/>
              <a:t>“High” similarity</a:t>
            </a:r>
          </a:p>
          <a:p>
            <a:r>
              <a:rPr lang="en-US" dirty="0"/>
              <a:t>Hsp90alpha</a:t>
            </a:r>
          </a:p>
        </p:txBody>
      </p:sp>
    </p:spTree>
    <p:extLst>
      <p:ext uri="{BB962C8B-B14F-4D97-AF65-F5344CB8AC3E}">
        <p14:creationId xmlns:p14="http://schemas.microsoft.com/office/powerpoint/2010/main" val="662700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ful lines&#10;&#10;Description automatically generated with medium confidence">
            <a:extLst>
              <a:ext uri="{FF2B5EF4-FFF2-40B4-BE49-F238E27FC236}">
                <a16:creationId xmlns:a16="http://schemas.microsoft.com/office/drawing/2014/main" id="{4AB68452-8D5F-13A6-A561-EB26D249B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172" y="0"/>
            <a:ext cx="7837714" cy="6858000"/>
          </a:xfrm>
          <a:prstGeom prst="rect">
            <a:avLst/>
          </a:prstGeom>
        </p:spPr>
      </p:pic>
      <p:pic>
        <p:nvPicPr>
          <p:cNvPr id="7" name="Picture 6" descr="A group of chemical formulas&#10;&#10;Description automatically generated">
            <a:extLst>
              <a:ext uri="{FF2B5EF4-FFF2-40B4-BE49-F238E27FC236}">
                <a16:creationId xmlns:a16="http://schemas.microsoft.com/office/drawing/2014/main" id="{62115F18-CCA5-AFF3-6382-42204A4DF3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577" b="65528"/>
          <a:stretch/>
        </p:blipFill>
        <p:spPr>
          <a:xfrm>
            <a:off x="464634" y="2369634"/>
            <a:ext cx="2286000" cy="21187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686016-316B-F3E6-8D4F-9EB7022D8E1B}"/>
              </a:ext>
            </a:extLst>
          </p:cNvPr>
          <p:cNvSpPr txBox="1"/>
          <p:nvPr/>
        </p:nvSpPr>
        <p:spPr>
          <a:xfrm>
            <a:off x="178419" y="446049"/>
            <a:ext cx="17981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T5+MolXPT</a:t>
            </a:r>
          </a:p>
          <a:p>
            <a:endParaRPr lang="en-US" dirty="0"/>
          </a:p>
          <a:p>
            <a:r>
              <a:rPr lang="en-US" dirty="0"/>
              <a:t>“High” similarity</a:t>
            </a:r>
          </a:p>
          <a:p>
            <a:r>
              <a:rPr lang="en-US" dirty="0"/>
              <a:t>Hsp90alpha</a:t>
            </a:r>
          </a:p>
        </p:txBody>
      </p:sp>
    </p:spTree>
    <p:extLst>
      <p:ext uri="{BB962C8B-B14F-4D97-AF65-F5344CB8AC3E}">
        <p14:creationId xmlns:p14="http://schemas.microsoft.com/office/powerpoint/2010/main" val="1043629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ful lines with dots&#10;&#10;Description automatically generated with medium confidence">
            <a:extLst>
              <a:ext uri="{FF2B5EF4-FFF2-40B4-BE49-F238E27FC236}">
                <a16:creationId xmlns:a16="http://schemas.microsoft.com/office/drawing/2014/main" id="{BACAB0ED-A4ED-08C7-6ECE-F18FDB4EE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0"/>
            <a:ext cx="9601200" cy="6858000"/>
          </a:xfrm>
          <a:prstGeom prst="rect">
            <a:avLst/>
          </a:prstGeom>
        </p:spPr>
      </p:pic>
      <p:pic>
        <p:nvPicPr>
          <p:cNvPr id="7" name="Picture 6" descr="A group of chemical formulas&#10;&#10;Description automatically generated">
            <a:extLst>
              <a:ext uri="{FF2B5EF4-FFF2-40B4-BE49-F238E27FC236}">
                <a16:creationId xmlns:a16="http://schemas.microsoft.com/office/drawing/2014/main" id="{CC50C16C-937C-FEBE-5F98-C20D6CA29EC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72683"/>
          <a:stretch/>
        </p:blipFill>
        <p:spPr>
          <a:xfrm>
            <a:off x="0" y="2492297"/>
            <a:ext cx="2286000" cy="18734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AF52029-115D-056C-95C7-8DFB71C2E68B}"/>
              </a:ext>
            </a:extLst>
          </p:cNvPr>
          <p:cNvSpPr txBox="1"/>
          <p:nvPr/>
        </p:nvSpPr>
        <p:spPr>
          <a:xfrm>
            <a:off x="178419" y="446048"/>
            <a:ext cx="228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T5+MolGen</a:t>
            </a:r>
          </a:p>
          <a:p>
            <a:endParaRPr lang="en-US" dirty="0"/>
          </a:p>
          <a:p>
            <a:r>
              <a:rPr lang="en-US" dirty="0"/>
              <a:t>“Medium” similarity</a:t>
            </a:r>
          </a:p>
          <a:p>
            <a:r>
              <a:rPr lang="en-US" dirty="0"/>
              <a:t>Inosine-5’-monophosphate dehydrogenase</a:t>
            </a:r>
          </a:p>
        </p:txBody>
      </p:sp>
    </p:spTree>
    <p:extLst>
      <p:ext uri="{BB962C8B-B14F-4D97-AF65-F5344CB8AC3E}">
        <p14:creationId xmlns:p14="http://schemas.microsoft.com/office/powerpoint/2010/main" val="3668201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hite sheet with many lines&#10;&#10;Description automatically generated with medium confidence">
            <a:extLst>
              <a:ext uri="{FF2B5EF4-FFF2-40B4-BE49-F238E27FC236}">
                <a16:creationId xmlns:a16="http://schemas.microsoft.com/office/drawing/2014/main" id="{64A14BA2-8B4E-905B-EEB2-4F6541E6A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575" y="0"/>
            <a:ext cx="6858000" cy="6858000"/>
          </a:xfrm>
          <a:prstGeom prst="rect">
            <a:avLst/>
          </a:prstGeom>
        </p:spPr>
      </p:pic>
      <p:pic>
        <p:nvPicPr>
          <p:cNvPr id="5" name="Picture 4" descr="A group of chemical formulas&#10;&#10;Description automatically generated">
            <a:extLst>
              <a:ext uri="{FF2B5EF4-FFF2-40B4-BE49-F238E27FC236}">
                <a16:creationId xmlns:a16="http://schemas.microsoft.com/office/drawing/2014/main" id="{783CEA3D-F3AB-AA1C-1054-05686B46F1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72683"/>
          <a:stretch/>
        </p:blipFill>
        <p:spPr>
          <a:xfrm>
            <a:off x="117087" y="2681868"/>
            <a:ext cx="2286000" cy="1873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F3103B-B1AC-5CB1-E854-277666C95AFB}"/>
              </a:ext>
            </a:extLst>
          </p:cNvPr>
          <p:cNvSpPr txBox="1"/>
          <p:nvPr/>
        </p:nvSpPr>
        <p:spPr>
          <a:xfrm>
            <a:off x="178419" y="446049"/>
            <a:ext cx="21633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T5+MolXPT</a:t>
            </a:r>
          </a:p>
          <a:p>
            <a:endParaRPr lang="en-US" dirty="0"/>
          </a:p>
          <a:p>
            <a:r>
              <a:rPr lang="en-US" dirty="0"/>
              <a:t>“Medium” similarity</a:t>
            </a:r>
          </a:p>
          <a:p>
            <a:r>
              <a:rPr lang="en-US" dirty="0"/>
              <a:t>Inosine-5’-monophosphate dehydrogenase</a:t>
            </a:r>
          </a:p>
        </p:txBody>
      </p:sp>
    </p:spTree>
    <p:extLst>
      <p:ext uri="{BB962C8B-B14F-4D97-AF65-F5344CB8AC3E}">
        <p14:creationId xmlns:p14="http://schemas.microsoft.com/office/powerpoint/2010/main" val="994029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hemical formulas&#10;&#10;Description automatically generated">
            <a:extLst>
              <a:ext uri="{FF2B5EF4-FFF2-40B4-BE49-F238E27FC236}">
                <a16:creationId xmlns:a16="http://schemas.microsoft.com/office/drawing/2014/main" id="{75CF1B69-A714-9BC9-B4D8-DA25C39EA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7722" b="31708"/>
          <a:stretch/>
        </p:blipFill>
        <p:spPr>
          <a:xfrm>
            <a:off x="0" y="2286000"/>
            <a:ext cx="2286000" cy="2096430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2F2CBE4-B41D-4591-8C11-EFD4E263D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980" y="0"/>
            <a:ext cx="9413487" cy="77019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72F3B5-0C4D-0E8C-855A-624D64B1AD87}"/>
              </a:ext>
            </a:extLst>
          </p:cNvPr>
          <p:cNvSpPr txBox="1"/>
          <p:nvPr/>
        </p:nvSpPr>
        <p:spPr>
          <a:xfrm>
            <a:off x="178419" y="446048"/>
            <a:ext cx="228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T5+MolGen</a:t>
            </a:r>
          </a:p>
          <a:p>
            <a:endParaRPr lang="en-US" dirty="0"/>
          </a:p>
          <a:p>
            <a:r>
              <a:rPr lang="en-US" dirty="0"/>
              <a:t>“Low” similarity</a:t>
            </a:r>
          </a:p>
          <a:p>
            <a:r>
              <a:rPr lang="en-US" dirty="0"/>
              <a:t>Acetylcholinesterase</a:t>
            </a:r>
          </a:p>
        </p:txBody>
      </p:sp>
    </p:spTree>
    <p:extLst>
      <p:ext uri="{BB962C8B-B14F-4D97-AF65-F5344CB8AC3E}">
        <p14:creationId xmlns:p14="http://schemas.microsoft.com/office/powerpoint/2010/main" val="3300618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chemical formulas&#10;&#10;Description automatically generated">
            <a:extLst>
              <a:ext uri="{FF2B5EF4-FFF2-40B4-BE49-F238E27FC236}">
                <a16:creationId xmlns:a16="http://schemas.microsoft.com/office/drawing/2014/main" id="{E8147C56-B94A-1ADB-3EA9-54821E871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37722" b="31708"/>
          <a:stretch/>
        </p:blipFill>
        <p:spPr>
          <a:xfrm>
            <a:off x="336395" y="2129883"/>
            <a:ext cx="2286000" cy="2096430"/>
          </a:xfrm>
          <a:prstGeom prst="rect">
            <a:avLst/>
          </a:prstGeom>
        </p:spPr>
      </p:pic>
      <p:pic>
        <p:nvPicPr>
          <p:cNvPr id="3" name="Picture 2" descr="A white background with many lines&#10;&#10;Description automatically generated with medium confidence">
            <a:extLst>
              <a:ext uri="{FF2B5EF4-FFF2-40B4-BE49-F238E27FC236}">
                <a16:creationId xmlns:a16="http://schemas.microsoft.com/office/drawing/2014/main" id="{A0545A68-6404-1A13-6179-975830941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059" y="0"/>
            <a:ext cx="6096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739FC1-9EE9-766A-1428-A32CCCABD601}"/>
              </a:ext>
            </a:extLst>
          </p:cNvPr>
          <p:cNvSpPr txBox="1"/>
          <p:nvPr/>
        </p:nvSpPr>
        <p:spPr>
          <a:xfrm>
            <a:off x="178419" y="446049"/>
            <a:ext cx="228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ChemLML</a:t>
            </a:r>
            <a:endParaRPr lang="en-US" dirty="0"/>
          </a:p>
          <a:p>
            <a:r>
              <a:rPr lang="en-US" dirty="0"/>
              <a:t>T5+MolXPT</a:t>
            </a:r>
          </a:p>
          <a:p>
            <a:endParaRPr lang="en-US" dirty="0"/>
          </a:p>
          <a:p>
            <a:r>
              <a:rPr lang="en-US" dirty="0"/>
              <a:t>“Low” similarity</a:t>
            </a:r>
          </a:p>
          <a:p>
            <a:r>
              <a:rPr lang="en-US" dirty="0"/>
              <a:t>Acetylcholinesterase</a:t>
            </a:r>
          </a:p>
        </p:txBody>
      </p:sp>
    </p:spTree>
    <p:extLst>
      <p:ext uri="{BB962C8B-B14F-4D97-AF65-F5344CB8AC3E}">
        <p14:creationId xmlns:p14="http://schemas.microsoft.com/office/powerpoint/2010/main" val="145315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1271</TotalTime>
  <Words>84</Words>
  <Application>Microsoft Macintosh PowerPoint</Application>
  <PresentationFormat>Widescreen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Spencer Ericksen</dc:creator>
  <cp:lastModifiedBy>YIFAN DENG</cp:lastModifiedBy>
  <cp:revision>6</cp:revision>
  <dcterms:created xsi:type="dcterms:W3CDTF">2024-08-15T14:37:20Z</dcterms:created>
  <dcterms:modified xsi:type="dcterms:W3CDTF">2024-11-06T19:27:52Z</dcterms:modified>
</cp:coreProperties>
</file>

<file path=docProps/thumbnail.jpeg>
</file>